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06" r:id="rId33"/>
    <p:sldId id="723" r:id="rId34"/>
    <p:sldId id="724" r:id="rId35"/>
    <p:sldId id="704" r:id="rId36"/>
    <p:sldId id="705" r:id="rId37"/>
    <p:sldId id="708" r:id="rId38"/>
    <p:sldId id="710" r:id="rId39"/>
    <p:sldId id="709" r:id="rId40"/>
    <p:sldId id="580" r:id="rId41"/>
    <p:sldId id="504" r:id="rId42"/>
    <p:sldId id="505" r:id="rId43"/>
    <p:sldId id="5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WinForms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06"/>
            <p14:sldId id="723"/>
            <p14:sldId id="724"/>
          </p14:sldIdLst>
        </p14:section>
        <p14:section name="Конвертор за мерни единици" id="{7A79BB53-70B7-499E-B516-B8824D34860B}">
          <p14:sldIdLst>
            <p14:sldId id="704"/>
            <p14:sldId id="705"/>
            <p14:sldId id="708"/>
            <p14:sldId id="710"/>
            <p14:sldId id="709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95270" autoAdjust="0"/>
  </p:normalViewPr>
  <p:slideViewPr>
    <p:cSldViewPr showGuides="1">
      <p:cViewPr varScale="1">
        <p:scale>
          <a:sx n="74" d="100"/>
          <a:sy n="74" d="100"/>
        </p:scale>
        <p:origin x="211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14.3.2023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912EAF-E79A-F780-2417-B03A8B1F1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r="734" b="2292"/>
          <a:stretch/>
        </p:blipFill>
        <p:spPr>
          <a:xfrm>
            <a:off x="3351000" y="2142521"/>
            <a:ext cx="4635000" cy="28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40AB6-3446-48D1-B7D8-1B10077D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000" y="1417481"/>
            <a:ext cx="3352232" cy="1786519"/>
          </a:xfrm>
          <a:prstGeom prst="roundRect">
            <a:avLst>
              <a:gd name="adj" fmla="val 5198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08BD0F-6CA0-4BE2-A587-1C2624D8F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575" y="3668869"/>
            <a:ext cx="2228850" cy="1771650"/>
          </a:xfrm>
          <a:prstGeom prst="roundRect">
            <a:avLst>
              <a:gd name="adj" fmla="val 4350"/>
            </a:avLst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906000" y="2394165"/>
            <a:ext cx="24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B920-922A-A552-8C64-C10194461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155" y="5243400"/>
            <a:ext cx="28098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dirty="0"/>
              <a:t>[Create a new project]</a:t>
            </a:r>
          </a:p>
          <a:p>
            <a:r>
              <a:rPr lang="bg-BG" sz="2900" dirty="0"/>
              <a:t>В търсачката напишете </a:t>
            </a:r>
            <a:r>
              <a:rPr lang="en-US" sz="2900" dirty="0"/>
              <a:t>”Windows Forms”, </a:t>
            </a:r>
            <a:r>
              <a:rPr lang="bg-BG" sz="2900" dirty="0"/>
              <a:t>изберете първата опция и натиснете </a:t>
            </a:r>
            <a:r>
              <a:rPr lang="en-US" sz="2900" dirty="0"/>
              <a:t>[Next]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смислено име на приложението, което описва неговата цел – например </a:t>
            </a:r>
            <a:r>
              <a:rPr lang="en-US" sz="2900" b="1" dirty="0" err="1">
                <a:latin typeface="Consolas" panose="020B0609020204030204" pitchFamily="49" charset="0"/>
              </a:rPr>
              <a:t>DateTimeInfoApp</a:t>
            </a:r>
            <a:endParaRPr lang="en-US" sz="2900" b="1" dirty="0">
              <a:latin typeface="Consolas" panose="020B0609020204030204" pitchFamily="49" charset="0"/>
            </a:endParaRPr>
          </a:p>
          <a:p>
            <a:r>
              <a:rPr lang="bg-BG" sz="2900" dirty="0"/>
              <a:t>Натиснете </a:t>
            </a:r>
            <a:r>
              <a:rPr lang="en-US" sz="2900" dirty="0"/>
              <a:t>[Next] -&gt; 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0" y="3069000"/>
            <a:ext cx="5182043" cy="33155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C1901-D0D7-0B17-4CD9-F7DB6A4B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5"/>
          <a:stretch/>
        </p:blipFill>
        <p:spPr>
          <a:xfrm>
            <a:off x="7259657" y="3337163"/>
            <a:ext cx="4123995" cy="27792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4DB14-F1D9-8E1C-8E1D-60C625092B74}"/>
              </a:ext>
            </a:extLst>
          </p:cNvPr>
          <p:cNvSpPr/>
          <p:nvPr/>
        </p:nvSpPr>
        <p:spPr bwMode="auto">
          <a:xfrm>
            <a:off x="8481000" y="1920180"/>
            <a:ext cx="2790000" cy="1274644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change the screenshot</a:t>
            </a:r>
          </a:p>
        </p:txBody>
      </p:sp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941217" y="4308062"/>
            <a:ext cx="495000" cy="45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81E4B-2056-CC69-9EB9-16C4E600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0" y="2535994"/>
            <a:ext cx="5805000" cy="39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029A-2300-DBE9-6D1D-BF2D84088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" t="2056" b="1359"/>
          <a:stretch/>
        </p:blipFill>
        <p:spPr>
          <a:xfrm>
            <a:off x="7921434" y="2854123"/>
            <a:ext cx="3645682" cy="3357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8C8751-41FD-2F07-1AF7-363380CB491C}"/>
              </a:ext>
            </a:extLst>
          </p:cNvPr>
          <p:cNvSpPr/>
          <p:nvPr/>
        </p:nvSpPr>
        <p:spPr bwMode="auto">
          <a:xfrm>
            <a:off x="5781000" y="2363484"/>
            <a:ext cx="2970000" cy="1274644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change the screenshots</a:t>
            </a:r>
          </a:p>
        </p:txBody>
      </p:sp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изберем какви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да добавим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-&gt;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000" y="1551816"/>
            <a:ext cx="4161000" cy="4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 err="1">
                <a:solidFill>
                  <a:schemeClr val="bg1"/>
                </a:solidFill>
              </a:rPr>
              <a:t>дропваме</a:t>
            </a:r>
            <a:r>
              <a:rPr lang="bg-BG" sz="2800" b="1" dirty="0">
                <a:solidFill>
                  <a:schemeClr val="bg1"/>
                </a:solidFill>
              </a:rPr>
              <a:t>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-&gt;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043280" y="4144241"/>
            <a:ext cx="585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7986570" y="2699741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6" y="2380889"/>
            <a:ext cx="5911200" cy="4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 „За какво служи тази форма/контрола?“</a:t>
            </a:r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 err="1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5107004"/>
            <a:ext cx="9135000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inputCity,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098169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668" y="5946615"/>
            <a:ext cx="9135000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41455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/>
              <a:t>3</a:t>
            </a:r>
            <a:r>
              <a:rPr lang="bg-BG" sz="2900" dirty="0"/>
              <a:t>. Променяме </a:t>
            </a:r>
            <a:r>
              <a:rPr lang="bg-BG" sz="2900" b="1" dirty="0">
                <a:solidFill>
                  <a:schemeClr val="bg1"/>
                </a:solidFill>
              </a:rPr>
              <a:t>текста</a:t>
            </a:r>
            <a:r>
              <a:rPr lang="bg-BG" sz="29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6934867" y="4035549"/>
            <a:ext cx="658965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600028" y="2214000"/>
            <a:ext cx="5987647" cy="40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24" y="2401108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</a:t>
            </a:r>
            <a:r>
              <a:rPr lang="en-US" sz="3399" dirty="0" err="1">
                <a:latin typeface="Calibri" panose="020F0502020204030204" pitchFamily="34" charset="0"/>
                <a:cs typeface="Calibri" panose="020F0502020204030204" pitchFamily="34" charset="0"/>
              </a:rPr>
              <a:t>TextBox</a:t>
            </a:r>
            <a:endParaRPr lang="en-US" sz="33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r>
              <a:rPr lang="bg-BG" sz="3599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599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5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599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5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sz="35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мерни единици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-&gt;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/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239BB-913C-6073-8F19-5F5757B84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"/>
          <a:stretch/>
        </p:blipFill>
        <p:spPr>
          <a:xfrm>
            <a:off x="7986000" y="3533287"/>
            <a:ext cx="3422884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/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прихванат и обработят с код на </a:t>
            </a:r>
            <a:r>
              <a:rPr lang="en-US" dirty="0"/>
              <a:t>C#</a:t>
            </a:r>
          </a:p>
          <a:p>
            <a:pPr lvl="1"/>
            <a:r>
              <a:rPr lang="bg-BG" dirty="0"/>
              <a:t>Пример: при натискане на бутон изпълни ето този код</a:t>
            </a:r>
          </a:p>
          <a:p>
            <a:pPr lvl="1"/>
            <a:r>
              <a:rPr lang="bg-BG" dirty="0"/>
              <a:t>Пример: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хванем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 err="1">
                <a:latin typeface="Consolas" panose="020B0609020204030204" pitchFamily="49" charset="0"/>
              </a:rPr>
              <a:t>Button.Click</a:t>
            </a:r>
            <a:r>
              <a:rPr lang="bg-BG" dirty="0"/>
              <a:t> и пишем </a:t>
            </a:r>
            <a:r>
              <a:rPr lang="en-US" dirty="0"/>
              <a:t>C# </a:t>
            </a:r>
            <a:r>
              <a:rPr lang="bg-BG" dirty="0"/>
              <a:t>код (обработчик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900" dirty="0"/>
              <a:t>За да </a:t>
            </a:r>
            <a:r>
              <a:rPr lang="bg-BG" sz="2900" b="1" dirty="0">
                <a:solidFill>
                  <a:schemeClr val="bg1"/>
                </a:solidFill>
              </a:rPr>
              <a:t>хванем</a:t>
            </a:r>
            <a:r>
              <a:rPr lang="bg-BG" sz="2900" dirty="0"/>
              <a:t> </a:t>
            </a:r>
            <a:r>
              <a:rPr lang="en-US" sz="2900" b="1" dirty="0">
                <a:latin typeface="Consolas" panose="020B0609020204030204" pitchFamily="49" charset="0"/>
              </a:rPr>
              <a:t>Button.Click</a:t>
            </a:r>
            <a:r>
              <a:rPr lang="bg-BG" sz="2900" dirty="0"/>
              <a:t>, избираме свойството </a:t>
            </a:r>
            <a:r>
              <a:rPr lang="en-US" sz="2900" b="1" dirty="0">
                <a:solidFill>
                  <a:schemeClr val="bg1"/>
                </a:solidFill>
              </a:rPr>
              <a:t>Click</a:t>
            </a:r>
            <a:r>
              <a:rPr lang="en-US" sz="2900" dirty="0"/>
              <a:t> </a:t>
            </a:r>
            <a:r>
              <a:rPr lang="bg-BG" sz="2900" dirty="0"/>
              <a:t>от прозорец </a:t>
            </a:r>
            <a:r>
              <a:rPr lang="en-US" sz="2900" b="1" dirty="0">
                <a:solidFill>
                  <a:schemeClr val="bg1"/>
                </a:solidFill>
              </a:rPr>
              <a:t>Properties</a:t>
            </a:r>
            <a:r>
              <a:rPr lang="en-US" sz="2900" dirty="0"/>
              <a:t> </a:t>
            </a:r>
            <a:r>
              <a:rPr lang="bg-BG" sz="2900" dirty="0"/>
              <a:t>и задаваме </a:t>
            </a:r>
            <a:r>
              <a:rPr lang="bg-BG" sz="2900" b="1" dirty="0">
                <a:solidFill>
                  <a:schemeClr val="bg1"/>
                </a:solidFill>
              </a:rPr>
              <a:t>име на метод</a:t>
            </a:r>
            <a:r>
              <a:rPr lang="bg-BG" sz="2900" dirty="0"/>
              <a:t>, който да се изпълнява при клик</a:t>
            </a:r>
          </a:p>
          <a:p>
            <a:pPr lvl="1"/>
            <a:r>
              <a:rPr lang="bg-BG" sz="2700" dirty="0"/>
              <a:t>Или </a:t>
            </a:r>
            <a:r>
              <a:rPr lang="bg-BG" sz="2700" b="1" dirty="0"/>
              <a:t>щракаме 2 пъти </a:t>
            </a:r>
            <a:r>
              <a:rPr lang="bg-BG" sz="2700" dirty="0"/>
              <a:t>върху празното поле за име на метод-обработчик</a:t>
            </a:r>
            <a:endParaRPr lang="en-US" sz="27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09FB-4507-5EE4-6625-320BF669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"/>
          <a:stretch/>
        </p:blipFill>
        <p:spPr>
          <a:xfrm>
            <a:off x="1236000" y="2883494"/>
            <a:ext cx="5362553" cy="36987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46" y="2969585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950476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36405-92DC-27C8-04A4-A9D362AAF2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bg-BG" dirty="0"/>
              <a:t>да се добави </a:t>
            </a:r>
            <a:r>
              <a:rPr lang="en-US" dirty="0"/>
              <a:t>screenshot </a:t>
            </a:r>
            <a:r>
              <a:rPr lang="bg-BG" dirty="0"/>
              <a:t>с кода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 err="1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691D46-C828-A5E4-62EF-E35152A5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9" y="2006621"/>
            <a:ext cx="9065929" cy="45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Стартираме </a:t>
            </a:r>
            <a:r>
              <a:rPr lang="bg-BG" dirty="0"/>
              <a:t>приложението с </a:t>
            </a:r>
            <a:r>
              <a:rPr lang="en-US" dirty="0"/>
              <a:t>[</a:t>
            </a:r>
            <a:r>
              <a:rPr lang="en-US" b="1" dirty="0"/>
              <a:t>Ctrl+F5</a:t>
            </a:r>
            <a:r>
              <a:rPr lang="en-US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61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61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65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TextBox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20598" cy="5528766"/>
          </a:xfrm>
        </p:spPr>
        <p:txBody>
          <a:bodyPr/>
          <a:lstStyle/>
          <a:p>
            <a:r>
              <a:rPr lang="bg-BG" b="1" dirty="0"/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dirty="0"/>
              <a:t>C# </a:t>
            </a:r>
            <a:r>
              <a:rPr lang="bg-BG" dirty="0"/>
              <a:t>файл с нейния код</a:t>
            </a:r>
          </a:p>
          <a:p>
            <a:pPr lvl="1"/>
            <a:r>
              <a:rPr lang="bg-BG" dirty="0"/>
              <a:t>Формата има дизайнер и код</a:t>
            </a:r>
          </a:p>
          <a:p>
            <a:pPr lvl="1"/>
            <a:r>
              <a:rPr lang="bg-BG" dirty="0"/>
              <a:t>Показване на дизайнера: </a:t>
            </a:r>
            <a:r>
              <a:rPr lang="en-US" dirty="0"/>
              <a:t>[</a:t>
            </a:r>
            <a:r>
              <a:rPr lang="en-US" b="1" dirty="0"/>
              <a:t>Shift+F7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Показване на кода: </a:t>
            </a:r>
            <a:r>
              <a:rPr lang="en-US" dirty="0"/>
              <a:t>[</a:t>
            </a:r>
            <a:r>
              <a:rPr lang="en-US" b="1" dirty="0"/>
              <a:t>F7</a:t>
            </a:r>
            <a:r>
              <a:rPr lang="en-US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0E5D8-3D4F-EF4E-D657-B5BDDC6B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000" y="1366910"/>
            <a:ext cx="3722030" cy="22825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E982D-FDE8-FC22-251F-71A1BDBF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30" y="3822096"/>
            <a:ext cx="4339200" cy="26458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FACF72-A3DD-F691-0474-909D39482A37}"/>
              </a:ext>
            </a:extLst>
          </p:cNvPr>
          <p:cNvSpPr/>
          <p:nvPr/>
        </p:nvSpPr>
        <p:spPr bwMode="auto">
          <a:xfrm>
            <a:off x="7041000" y="1719000"/>
            <a:ext cx="3137170" cy="972875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FormMain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25000"/>
              </a:spcBef>
            </a:pPr>
            <a:r>
              <a:rPr lang="bg-BG" altLang="en-US" sz="3000" b="1" dirty="0" err="1"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 err="1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</a:p>
          <a:p>
            <a:pPr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E073166C-1019-BA7E-BE7A-AB970A4A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000" y="1596874"/>
            <a:ext cx="1800000" cy="87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1D5A4878-DA96-41BF-C7E3-F16BEDFD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190" y="3474221"/>
            <a:ext cx="2025000" cy="6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CC825EA5-1222-92F5-7737-18F543DA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1" y="4872974"/>
            <a:ext cx="1866379" cy="77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/>
              <a:t>свойства</a:t>
            </a:r>
            <a:r>
              <a:rPr lang="bg-BG" dirty="0"/>
              <a:t> и </a:t>
            </a:r>
            <a:r>
              <a:rPr lang="bg-BG" b="1" dirty="0"/>
              <a:t>събития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548AB-5E7E-3C53-34A1-1BC8EDB9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982678"/>
            <a:ext cx="4424544" cy="4551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E76BA-AAF4-907C-E925-7E8BD1DA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0" y="1982678"/>
            <a:ext cx="4425247" cy="45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3C8E4-EB75-99B1-4137-448C0A69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171" y="749782"/>
            <a:ext cx="7964936" cy="367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сумата на две числа,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1DBD4-6107-65A1-CB69-A7B8BCD6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00" y="2574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FABCE-0C91-EFA5-C70A-FC2A166234FC}"/>
              </a:ext>
            </a:extLst>
          </p:cNvPr>
          <p:cNvSpPr txBox="1"/>
          <p:nvPr/>
        </p:nvSpPr>
        <p:spPr>
          <a:xfrm>
            <a:off x="437238" y="4824000"/>
            <a:ext cx="11317524" cy="17543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csharp-book.softuni.bg/chapter-01-first-steps-in-programming.html#%D0%B7%D0%B0%D0%B4%D0%B0%D1%87%D0%B0-%D0%B3%D1%80%D0%B0%D1%84%D0%B8%D1%87%D0%BD%D0%BE-%D0%BF%D1%80%D0%B8%D0%BB%D0%BE%D0%B6%D0%B5%D0%BD%D0%B8%D0%B5-%E2%80%9E%D1%81%D1%83%D0%BC%D0%B0%D1%82%D0%BE%D1%80-%D0%B7%D0%B0-%D1%87%D0%B8%D1%81%D0%BB%D0%B0</a:t>
            </a:r>
          </a:p>
        </p:txBody>
      </p:sp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B6007-2767-09CE-879E-D668A5758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FE0CB-5CD7-8F27-258B-DEAD887B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Форма за суматора</a:t>
            </a:r>
          </a:p>
          <a:p>
            <a:pPr lvl="1"/>
            <a:r>
              <a:rPr lang="bg-BG" dirty="0"/>
              <a:t>3 текстови полета (</a:t>
            </a:r>
            <a:r>
              <a:rPr lang="en-US" dirty="0" err="1"/>
              <a:t>textBox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dirty="0"/>
              <a:t>Първо число</a:t>
            </a:r>
          </a:p>
          <a:p>
            <a:pPr lvl="2"/>
            <a:r>
              <a:rPr lang="bg-BG" dirty="0"/>
              <a:t>Второ число</a:t>
            </a:r>
          </a:p>
          <a:p>
            <a:pPr lvl="2"/>
            <a:r>
              <a:rPr lang="bg-BG" dirty="0"/>
              <a:t>Резултат</a:t>
            </a:r>
          </a:p>
          <a:p>
            <a:pPr lvl="1"/>
            <a:r>
              <a:rPr lang="bg-BG" dirty="0"/>
              <a:t>2 табели (</a:t>
            </a:r>
            <a:r>
              <a:rPr lang="en-US" dirty="0"/>
              <a:t>labels</a:t>
            </a:r>
            <a:r>
              <a:rPr lang="bg-BG" dirty="0"/>
              <a:t>)</a:t>
            </a:r>
          </a:p>
          <a:p>
            <a:pPr lvl="2"/>
            <a:r>
              <a:rPr lang="bg-BG" dirty="0"/>
              <a:t>Знака </a:t>
            </a:r>
            <a:r>
              <a:rPr lang="en-US" dirty="0"/>
              <a:t>”+”</a:t>
            </a:r>
          </a:p>
          <a:p>
            <a:pPr lvl="2"/>
            <a:r>
              <a:rPr lang="bg-BG" dirty="0"/>
              <a:t>Знака </a:t>
            </a:r>
            <a:r>
              <a:rPr lang="en-US" dirty="0"/>
              <a:t>“=“</a:t>
            </a:r>
            <a:endParaRPr lang="bg-BG" dirty="0"/>
          </a:p>
          <a:p>
            <a:pPr lvl="1"/>
            <a:r>
              <a:rPr lang="bg-BG" dirty="0"/>
              <a:t>Бутон за изчисляване на резултата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7C96A-3F0B-EC53-779B-49ABFB5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Необходими компоненти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bg-BG" dirty="0"/>
              <a:t>Създайте нов</a:t>
            </a:r>
            <a:r>
              <a:rPr lang="en-US" dirty="0"/>
              <a:t> Windows Forms </a:t>
            </a:r>
            <a:r>
              <a:rPr lang="bg-BG" dirty="0"/>
              <a:t>проект и му задайте подходящо име (например </a:t>
            </a:r>
            <a:r>
              <a:rPr lang="en-US" dirty="0"/>
              <a:t>”SummatorApp”)</a:t>
            </a:r>
          </a:p>
          <a:p>
            <a:pPr marL="514350" indent="-514350">
              <a:buAutoNum type="arabicPeriod"/>
            </a:pPr>
            <a:r>
              <a:rPr lang="bg-BG" dirty="0"/>
              <a:t>Преименувайте формата и променете текста в лентата на прозореца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три полета – за въвеждане на първо събираемо, второ събираемо и за сбора от числата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два </a:t>
            </a:r>
            <a:r>
              <a:rPr lang="en-US" dirty="0"/>
              <a:t>label-</a:t>
            </a:r>
            <a:r>
              <a:rPr lang="bg-BG" dirty="0"/>
              <a:t>а – за знаците </a:t>
            </a:r>
            <a:r>
              <a:rPr lang="en-US" dirty="0"/>
              <a:t>“+” </a:t>
            </a:r>
            <a:r>
              <a:rPr lang="bg-BG" dirty="0"/>
              <a:t>и </a:t>
            </a:r>
            <a:r>
              <a:rPr lang="en-US" dirty="0"/>
              <a:t>“=“</a:t>
            </a:r>
          </a:p>
          <a:p>
            <a:pPr marL="514350" indent="-514350">
              <a:buAutoNum type="arabicPeriod"/>
            </a:pPr>
            <a:r>
              <a:rPr lang="bg-BG" dirty="0"/>
              <a:t>Добавете бутон за изчисляване на резултата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ВАЖНО: при създаване на всеки от изброените елементи не забравяйте да промените неговото име</a:t>
            </a:r>
          </a:p>
          <a:p>
            <a:pPr marL="0" indent="0">
              <a:buNone/>
            </a:pPr>
            <a:r>
              <a:rPr lang="bg-BG" sz="3000" dirty="0"/>
              <a:t>6.</a:t>
            </a:r>
            <a:r>
              <a:rPr lang="en-US" sz="3000" dirty="0"/>
              <a:t> </a:t>
            </a:r>
            <a:r>
              <a:rPr lang="bg-BG" sz="3000" dirty="0"/>
              <a:t>Хванете събитието </a:t>
            </a:r>
            <a:r>
              <a:rPr lang="en-US" sz="3000" dirty="0"/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 </a:t>
            </a:r>
            <a:r>
              <a:rPr lang="bg-BG" sz="3000" dirty="0"/>
              <a:t>и добавете </a:t>
            </a:r>
            <a:r>
              <a:rPr lang="en-US" sz="3000" dirty="0"/>
              <a:t>handler, </a:t>
            </a:r>
            <a:r>
              <a:rPr lang="bg-BG" sz="3000" dirty="0"/>
              <a:t>който да визуализира резултата в съответния </a:t>
            </a:r>
            <a:r>
              <a:rPr lang="en-US" sz="3000" dirty="0"/>
              <a:t>textbox: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(2)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12" y="3609888"/>
            <a:ext cx="10391175" cy="303512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var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398309"/>
            <a:ext cx="10961783" cy="1149183"/>
          </a:xfrm>
        </p:spPr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конвертиране различни мерни единици (мм, см, м, км)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436733"/>
            <a:ext cx="10961783" cy="768084"/>
          </a:xfrm>
        </p:spPr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bg-BG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24156">
            <a:off x="4588500" y="1188382"/>
            <a:ext cx="3015000" cy="30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извършва следните преходи между мерни единици:</a:t>
            </a:r>
          </a:p>
          <a:p>
            <a:pPr lvl="1"/>
            <a:r>
              <a:rPr lang="bg-BG" dirty="0"/>
              <a:t>мм -&gt; см</a:t>
            </a:r>
          </a:p>
          <a:p>
            <a:pPr lvl="1"/>
            <a:r>
              <a:rPr lang="bg-BG" dirty="0"/>
              <a:t>мм -&gt; м</a:t>
            </a:r>
          </a:p>
          <a:p>
            <a:pPr lvl="1"/>
            <a:r>
              <a:rPr lang="bg-BG" dirty="0"/>
              <a:t>см -&gt; мм</a:t>
            </a:r>
          </a:p>
          <a:p>
            <a:pPr lvl="1"/>
            <a:r>
              <a:rPr lang="bg-BG" dirty="0"/>
              <a:t>см -&gt; м</a:t>
            </a:r>
          </a:p>
          <a:p>
            <a:pPr lvl="1"/>
            <a:r>
              <a:rPr lang="bg-BG" dirty="0"/>
              <a:t>м -&gt; мм</a:t>
            </a:r>
          </a:p>
          <a:p>
            <a:pPr lvl="1"/>
            <a:r>
              <a:rPr lang="bg-BG" dirty="0"/>
              <a:t>м -&gt; см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B6007-2767-09CE-879E-D668A5758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FE0CB-5CD7-8F27-258B-DEAD887B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Първо: какво искаме да постигнем </a:t>
            </a:r>
            <a:r>
              <a:rPr lang="en-US" dirty="0"/>
              <a:t>(screenshots)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7C96A-3F0B-EC53-779B-49ABFB5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40709-9BB2-2366-CE2C-2DA632B2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5DE68-2703-4355-D97A-7FD0E515A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Форма</a:t>
            </a:r>
          </a:p>
          <a:p>
            <a:pPr lvl="1"/>
            <a:r>
              <a:rPr lang="bg-BG" dirty="0"/>
              <a:t>Поле за въвеждане на оригиналната стойност</a:t>
            </a:r>
          </a:p>
          <a:p>
            <a:pPr lvl="1"/>
            <a:r>
              <a:rPr lang="bg-BG" dirty="0"/>
              <a:t>Падащо меню за избор на оригиналната мерна единица</a:t>
            </a:r>
          </a:p>
          <a:p>
            <a:pPr lvl="1"/>
            <a:r>
              <a:rPr lang="bg-BG" dirty="0"/>
              <a:t>Падащо меню за избор на мерната единица, към която да се конвертира числото</a:t>
            </a:r>
          </a:p>
          <a:p>
            <a:pPr lvl="1"/>
            <a:r>
              <a:rPr lang="bg-BG" dirty="0"/>
              <a:t>Бутон за стартиране на прехода</a:t>
            </a:r>
          </a:p>
          <a:p>
            <a:pPr lvl="1"/>
            <a:r>
              <a:rPr lang="bg-BG" dirty="0"/>
              <a:t>Поле за резултата от прехода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977CA-B41C-F57D-8F06-CD77581F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Необходими компоненти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9600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Стъпки за изграждане на приложението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556792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Форми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Контроли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различни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от страна на потребителя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 err="1"/>
              <a:t>AppKit</a:t>
            </a:r>
            <a:r>
              <a:rPr lang="en-US" dirty="0"/>
              <a:t>, Aqua, OpenGL, </a:t>
            </a:r>
            <a:r>
              <a:rPr lang="en-US" dirty="0" err="1"/>
              <a:t>Tcl</a:t>
            </a:r>
            <a:r>
              <a:rPr lang="en-US" dirty="0"/>
              <a:t>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разработка на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665000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28277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6033"/>
              <a:gd name="adj2" fmla="val -613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4432</TotalTime>
  <Words>1982</Words>
  <Application>Microsoft Office PowerPoint</Application>
  <PresentationFormat>Widescreen</PresentationFormat>
  <Paragraphs>281</Paragraphs>
  <Slides>43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Необходими компоненти</vt:lpstr>
      <vt:lpstr>Стъпки за изграждане на приложението (1)</vt:lpstr>
      <vt:lpstr>Стъпки за изграждане на приложението (2)</vt:lpstr>
      <vt:lpstr>Конвертор за мерни единици</vt:lpstr>
      <vt:lpstr>Конвертор за мерни единици</vt:lpstr>
      <vt:lpstr>PowerPoint Presentation</vt:lpstr>
      <vt:lpstr>Необходими компоненти</vt:lpstr>
      <vt:lpstr>PowerPoint Presentation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Svetlin Nakov</cp:lastModifiedBy>
  <cp:revision>249</cp:revision>
  <dcterms:created xsi:type="dcterms:W3CDTF">2018-05-23T13:08:44Z</dcterms:created>
  <dcterms:modified xsi:type="dcterms:W3CDTF">2023-03-14T12:18:19Z</dcterms:modified>
  <cp:category>computer programming;programming;C#;програмиране;кодиране</cp:category>
</cp:coreProperties>
</file>